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  <p:sldMasterId id="2147483690" r:id="rId2"/>
  </p:sldMasterIdLst>
  <p:sldIdLst>
    <p:sldId id="256" r:id="rId3"/>
    <p:sldId id="257" r:id="rId4"/>
    <p:sldId id="258" r:id="rId5"/>
    <p:sldId id="259" r:id="rId6"/>
    <p:sldId id="269" r:id="rId7"/>
    <p:sldId id="260" r:id="rId8"/>
    <p:sldId id="261" r:id="rId9"/>
    <p:sldId id="262" r:id="rId10"/>
    <p:sldId id="267" r:id="rId11"/>
    <p:sldId id="263" r:id="rId12"/>
    <p:sldId id="264" r:id="rId13"/>
    <p:sldId id="265" r:id="rId14"/>
    <p:sldId id="266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04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379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486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922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941773" y="6286904"/>
            <a:ext cx="11351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6/13/2015  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3485" y="6286904"/>
            <a:ext cx="4204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Footer Goes Here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4258" y="6286904"/>
            <a:ext cx="7036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FFFFFF"/>
                </a:solidFill>
              </a:defRPr>
            </a:lvl1pPr>
          </a:lstStyle>
          <a:p>
            <a:fld id="{87FD5303-69AD-2E4D-B18B-E5EED0F0A60B}" type="slidenum">
              <a:rPr lang="en-US" smtClean="0"/>
              <a:pPr/>
              <a:t>‹#›</a:t>
            </a:fld>
            <a:r>
              <a:rPr lang="en-US" dirty="0" smtClean="0"/>
              <a:t>  |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791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7547"/>
            <a:ext cx="12191999" cy="67586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212" y="516686"/>
            <a:ext cx="10937537" cy="1470025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211" y="1907341"/>
            <a:ext cx="10567132" cy="1752600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599" y="6197615"/>
            <a:ext cx="1380228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75000"/>
                  </a:prstClr>
                </a:solidFill>
              </a:rPr>
              <a:t>6/13/2015</a:t>
            </a:r>
            <a:endParaRPr 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0532" y="6197615"/>
            <a:ext cx="6844457" cy="365125"/>
          </a:xfrm>
        </p:spPr>
        <p:txBody>
          <a:bodyPr/>
          <a:lstStyle>
            <a:lvl1pPr algn="l"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white">
                    <a:lumMod val="75000"/>
                  </a:prstClr>
                </a:solidFill>
              </a:rPr>
              <a:t>Session Title Here</a:t>
            </a:r>
            <a:endParaRPr 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897" y="5981700"/>
            <a:ext cx="239776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9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63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19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08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91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96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34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0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11/10/2015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544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3F693F8-D19A-460C-BB78-87A5ADB667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11/10/2015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FB614BD-6A1A-41C4-9332-33BDFCBA02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52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dbace.u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1"/>
            <a:ext cx="10058400" cy="2167129"/>
          </a:xfrm>
        </p:spPr>
        <p:txBody>
          <a:bodyPr>
            <a:normAutofit/>
          </a:bodyPr>
          <a:lstStyle/>
          <a:p>
            <a:r>
              <a:rPr lang="en-US" sz="6600" b="1" dirty="0" smtClean="0"/>
              <a:t>Ah ha moment of </a:t>
            </a:r>
            <a:br>
              <a:rPr lang="en-US" sz="6600" b="1" dirty="0" smtClean="0"/>
            </a:br>
            <a:r>
              <a:rPr lang="en-US" sz="6600" b="1" dirty="0" smtClean="0"/>
              <a:t>trouble-shooting SQL Server </a:t>
            </a:r>
            <a:endParaRPr lang="en-US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7280" y="4780039"/>
            <a:ext cx="10058400" cy="811369"/>
          </a:xfrm>
        </p:spPr>
        <p:txBody>
          <a:bodyPr/>
          <a:lstStyle/>
          <a:p>
            <a:r>
              <a:rPr lang="en-US" sz="3600" dirty="0" smtClean="0"/>
              <a:t>By </a:t>
            </a:r>
            <a:r>
              <a:rPr lang="en-US" sz="3600" smtClean="0"/>
              <a:t>Jason Wong,  </a:t>
            </a:r>
            <a:r>
              <a:rPr lang="en-US" sz="3600" dirty="0" smtClean="0"/>
              <a:t>WISSUG Nov. 10, 2015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591408"/>
            <a:ext cx="7701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3"/>
              </a:rPr>
              <a:t>http://dbace.us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586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Wait type:</a:t>
            </a:r>
          </a:p>
          <a:p>
            <a:r>
              <a:rPr lang="en-US" sz="3600" dirty="0"/>
              <a:t>• </a:t>
            </a:r>
            <a:r>
              <a:rPr lang="en-US" sz="3600" dirty="0">
                <a:solidFill>
                  <a:srgbClr val="FF0000"/>
                </a:solidFill>
              </a:rPr>
              <a:t>ASYNC_NETWORK_IO</a:t>
            </a:r>
          </a:p>
          <a:p>
            <a:r>
              <a:rPr lang="en-US" sz="2000" dirty="0"/>
              <a:t>When network writes are blocked behind network. Ensure client is </a:t>
            </a:r>
            <a:r>
              <a:rPr lang="en-US" sz="2000" dirty="0" smtClean="0"/>
              <a:t>processing server </a:t>
            </a:r>
            <a:r>
              <a:rPr lang="en-US" sz="2000" dirty="0"/>
              <a:t>data faster.</a:t>
            </a:r>
          </a:p>
          <a:p>
            <a:r>
              <a:rPr lang="en-US" sz="3600" dirty="0"/>
              <a:t>• </a:t>
            </a:r>
            <a:r>
              <a:rPr lang="en-US" sz="3600" dirty="0">
                <a:solidFill>
                  <a:srgbClr val="FF0000"/>
                </a:solidFill>
              </a:rPr>
              <a:t>CXPACKET (asymptomatic)</a:t>
            </a:r>
          </a:p>
          <a:p>
            <a:r>
              <a:rPr lang="en-US" sz="2000" dirty="0"/>
              <a:t>When parallel threads have an unequal workload, causing wait on the </a:t>
            </a:r>
            <a:r>
              <a:rPr lang="en-US" sz="2000" dirty="0" smtClean="0"/>
              <a:t>entire query </a:t>
            </a:r>
            <a:r>
              <a:rPr lang="en-US" sz="2000" dirty="0"/>
              <a:t>until the longest-running thread is complete.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970" y="4478984"/>
            <a:ext cx="3208579" cy="213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1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Power query </a:t>
            </a:r>
            <a:r>
              <a:rPr lang="en-US" sz="4800" dirty="0" smtClean="0"/>
              <a:t>and history</a:t>
            </a:r>
            <a:endParaRPr lang="en-US" sz="4800" dirty="0"/>
          </a:p>
          <a:p>
            <a:r>
              <a:rPr lang="en-US" sz="3600" dirty="0">
                <a:solidFill>
                  <a:srgbClr val="FF0000"/>
                </a:solidFill>
              </a:rPr>
              <a:t>• Active Session History</a:t>
            </a:r>
            <a:r>
              <a:rPr lang="en-US" sz="3600" dirty="0"/>
              <a:t> (Oracle </a:t>
            </a:r>
            <a:r>
              <a:rPr lang="en-US" sz="3600" dirty="0" smtClean="0"/>
              <a:t>has ASH</a:t>
            </a:r>
            <a:r>
              <a:rPr lang="en-US" sz="3600" dirty="0"/>
              <a:t>) – to look back activities at </a:t>
            </a:r>
            <a:r>
              <a:rPr lang="en-US" sz="3600" dirty="0" smtClean="0"/>
              <a:t>any time</a:t>
            </a:r>
            <a:r>
              <a:rPr lang="en-US" sz="3600" dirty="0"/>
              <a:t>.</a:t>
            </a:r>
          </a:p>
          <a:p>
            <a:r>
              <a:rPr lang="en-US" sz="3600" dirty="0">
                <a:solidFill>
                  <a:srgbClr val="FF0000"/>
                </a:solidFill>
              </a:rPr>
              <a:t>• Incremental Wait Stats </a:t>
            </a:r>
            <a:r>
              <a:rPr lang="en-US" sz="3600" dirty="0"/>
              <a:t>– to </a:t>
            </a:r>
            <a:r>
              <a:rPr lang="en-US" sz="3600" dirty="0" smtClean="0"/>
              <a:t>show point in time interval of </a:t>
            </a:r>
            <a:r>
              <a:rPr lang="en-US" sz="3600" dirty="0"/>
              <a:t>database </a:t>
            </a:r>
            <a:r>
              <a:rPr lang="en-US" sz="3600" dirty="0" smtClean="0"/>
              <a:t>wait statistics information.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121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Demo</a:t>
            </a:r>
          </a:p>
          <a:p>
            <a:r>
              <a:rPr lang="en-US" sz="4800" dirty="0"/>
              <a:t>• Active Sessions (and history)</a:t>
            </a:r>
          </a:p>
          <a:p>
            <a:r>
              <a:rPr lang="en-US" sz="4800" dirty="0"/>
              <a:t>• Incremental Wait Stats (and history)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576286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</a:t>
            </a:r>
            <a:br>
              <a:rPr lang="en-US" sz="4800" b="1" dirty="0" smtClean="0"/>
            </a:br>
            <a:r>
              <a:rPr lang="en-US" sz="4800" b="1" dirty="0" smtClean="0"/>
              <a:t>Take-away: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02" y="2124222"/>
            <a:ext cx="7053256" cy="36782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0959" y="2405575"/>
            <a:ext cx="38404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Thank you for</a:t>
            </a:r>
          </a:p>
          <a:p>
            <a:r>
              <a:rPr lang="en-US" sz="6600" b="1" dirty="0">
                <a:solidFill>
                  <a:srgbClr val="FF0000"/>
                </a:solidFill>
              </a:rPr>
              <a:t>your time.</a:t>
            </a:r>
          </a:p>
        </p:txBody>
      </p:sp>
    </p:spTree>
    <p:extLst>
      <p:ext uri="{BB962C8B-B14F-4D97-AF65-F5344CB8AC3E}">
        <p14:creationId xmlns:p14="http://schemas.microsoft.com/office/powerpoint/2010/main" val="152722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4321"/>
            <a:ext cx="11921544" cy="1630362"/>
          </a:xfrm>
        </p:spPr>
        <p:txBody>
          <a:bodyPr>
            <a:normAutofit/>
          </a:bodyPr>
          <a:lstStyle/>
          <a:p>
            <a:r>
              <a:rPr lang="en-US" sz="4800" dirty="0"/>
              <a:t>Ah ha moment of trouble-shooting SQL Server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3333817"/>
            <a:ext cx="3803561" cy="15859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Questions?</a:t>
            </a:r>
            <a:endParaRPr lang="en-US" dirty="0"/>
          </a:p>
          <a:p>
            <a:pPr algn="ctr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989" y="2665726"/>
            <a:ext cx="3429000" cy="266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4"/>
              </a:rPr>
              <a:t>http://dbace.us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769441573"/>
      </p:ext>
    </p:extLst>
  </p:cSld>
  <p:clrMapOvr>
    <a:masterClrMapping/>
  </p:clrMapOvr>
  <p:transition advTm="4758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1097280" y="2208628"/>
            <a:ext cx="105226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Jason Wong has 25+ years of experience working as</a:t>
            </a:r>
          </a:p>
          <a:p>
            <a:r>
              <a:rPr lang="en-US" sz="2800" dirty="0"/>
              <a:t>programmer, apps admin, IT Applications Manager, Sr. DBA in</a:t>
            </a:r>
          </a:p>
          <a:p>
            <a:r>
              <a:rPr lang="en-US" sz="2800" dirty="0"/>
              <a:t>the greater Houston area. He has been a volunteer PASS</a:t>
            </a:r>
          </a:p>
          <a:p>
            <a:r>
              <a:rPr lang="en-US" sz="2800" dirty="0"/>
              <a:t>speaker since 2008. Other interests include: tennis, car</a:t>
            </a:r>
          </a:p>
          <a:p>
            <a:r>
              <a:rPr lang="en-US" sz="2800" dirty="0"/>
              <a:t>repairs, photos in National Parks, cholesterol and Vitamin K2,</a:t>
            </a:r>
          </a:p>
          <a:p>
            <a:r>
              <a:rPr lang="en-US" sz="2800" dirty="0"/>
              <a:t>D and Calcium His career profile, education, publication, travel</a:t>
            </a:r>
          </a:p>
          <a:p>
            <a:r>
              <a:rPr lang="en-US" sz="2800" dirty="0"/>
              <a:t>experiences, along with other interests can be found on his</a:t>
            </a:r>
          </a:p>
          <a:p>
            <a:r>
              <a:rPr lang="en-US" sz="2800" dirty="0"/>
              <a:t>web site. Education: MS Rice, MBA </a:t>
            </a:r>
            <a:r>
              <a:rPr lang="en-US" sz="2800" dirty="0" smtClean="0"/>
              <a:t>UH. Personal web site: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1500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73723" y="2541874"/>
            <a:ext cx="105226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• Sr. DBA</a:t>
            </a:r>
          </a:p>
          <a:p>
            <a:r>
              <a:rPr lang="en-US" sz="4800"/>
              <a:t>• </a:t>
            </a:r>
            <a:r>
              <a:rPr lang="en-US" sz="4800" smtClean="0"/>
              <a:t>20+ </a:t>
            </a:r>
            <a:r>
              <a:rPr lang="en-US" sz="4800" dirty="0"/>
              <a:t>Years of </a:t>
            </a:r>
            <a:r>
              <a:rPr lang="en-US" sz="4800" dirty="0" smtClean="0"/>
              <a:t>database experiences</a:t>
            </a:r>
            <a:endParaRPr lang="en-US" sz="4800" dirty="0"/>
          </a:p>
          <a:p>
            <a:r>
              <a:rPr lang="en-US" sz="4800" dirty="0"/>
              <a:t>• No </a:t>
            </a:r>
            <a:r>
              <a:rPr lang="en-US" sz="4800" dirty="0" smtClean="0"/>
              <a:t>Conflict </a:t>
            </a:r>
            <a:r>
              <a:rPr lang="en-US" sz="4800" dirty="0"/>
              <a:t>of </a:t>
            </a:r>
            <a:r>
              <a:rPr lang="en-US" sz="4800" dirty="0" smtClean="0"/>
              <a:t>Interest of Presentation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7673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7177795" y="1801329"/>
            <a:ext cx="45265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What is the </a:t>
            </a:r>
            <a:r>
              <a:rPr lang="en-US" sz="4800" dirty="0" smtClean="0"/>
              <a:t>best, fastest</a:t>
            </a:r>
            <a:r>
              <a:rPr lang="en-US" sz="4800" dirty="0"/>
              <a:t>, </a:t>
            </a:r>
            <a:r>
              <a:rPr lang="en-US" sz="4800" dirty="0" smtClean="0"/>
              <a:t>easiest way </a:t>
            </a:r>
            <a:r>
              <a:rPr lang="en-US" sz="4800" dirty="0"/>
              <a:t>to </a:t>
            </a:r>
            <a:r>
              <a:rPr lang="en-US" sz="4800" dirty="0" smtClean="0"/>
              <a:t>diagnose a performance issue</a:t>
            </a:r>
            <a:r>
              <a:rPr lang="en-US" sz="4800" dirty="0"/>
              <a:t>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057" y="1761391"/>
            <a:ext cx="6080515" cy="404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The best arsenal for SQL Server troubleshooting is </a:t>
            </a:r>
            <a:r>
              <a:rPr lang="en-US" sz="3600" dirty="0" smtClean="0"/>
              <a:t>simply a </a:t>
            </a:r>
            <a:r>
              <a:rPr lang="en-US" sz="3600" dirty="0"/>
              <a:t>pair of powerful homegrown queries. In </a:t>
            </a:r>
            <a:r>
              <a:rPr lang="en-US" sz="3600" dirty="0" smtClean="0"/>
              <a:t>this session, I will </a:t>
            </a:r>
            <a:r>
              <a:rPr lang="en-US" sz="3600" dirty="0"/>
              <a:t>simulate workloads, using PowerShell</a:t>
            </a:r>
          </a:p>
          <a:p>
            <a:r>
              <a:rPr lang="en-US" sz="3600" dirty="0"/>
              <a:t>and T-SQL, on SQL server 2016, and will diagnose and</a:t>
            </a:r>
          </a:p>
          <a:p>
            <a:r>
              <a:rPr lang="en-US" sz="3600" dirty="0"/>
              <a:t>exam the execution process via some powerful queries.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4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275008" y="2627290"/>
            <a:ext cx="1558344" cy="73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Within SQL Server traditionally: (MSP)</a:t>
            </a:r>
          </a:p>
          <a:p>
            <a:r>
              <a:rPr lang="en-US" sz="4800" dirty="0"/>
              <a:t>- </a:t>
            </a:r>
            <a:r>
              <a:rPr lang="en-US" sz="3600" dirty="0">
                <a:solidFill>
                  <a:srgbClr val="FF0000"/>
                </a:solidFill>
              </a:rPr>
              <a:t>DMV/F, MDW, </a:t>
            </a:r>
            <a:r>
              <a:rPr lang="en-US" sz="3600" dirty="0" err="1">
                <a:solidFill>
                  <a:srgbClr val="FF0000"/>
                </a:solidFill>
              </a:rPr>
              <a:t>Xevent</a:t>
            </a:r>
            <a:r>
              <a:rPr lang="en-US" sz="3600" dirty="0">
                <a:solidFill>
                  <a:srgbClr val="FF0000"/>
                </a:solidFill>
              </a:rPr>
              <a:t>, CMS, </a:t>
            </a:r>
            <a:r>
              <a:rPr lang="en-US" sz="3600" dirty="0" err="1">
                <a:solidFill>
                  <a:srgbClr val="FF0000"/>
                </a:solidFill>
              </a:rPr>
              <a:t>perfmon</a:t>
            </a:r>
            <a:endParaRPr lang="en-US" sz="3600" dirty="0">
              <a:solidFill>
                <a:srgbClr val="FF0000"/>
              </a:solidFill>
            </a:endParaRPr>
          </a:p>
          <a:p>
            <a:r>
              <a:rPr lang="en-US" sz="4800" dirty="0"/>
              <a:t>I am a maverick:</a:t>
            </a:r>
          </a:p>
          <a:p>
            <a:r>
              <a:rPr lang="en-US" sz="3600" dirty="0" smtClean="0">
                <a:solidFill>
                  <a:srgbClr val="FF0000"/>
                </a:solidFill>
              </a:rPr>
              <a:t>• </a:t>
            </a:r>
            <a:r>
              <a:rPr lang="en-US" sz="3600" dirty="0">
                <a:solidFill>
                  <a:srgbClr val="FF0000"/>
                </a:solidFill>
              </a:rPr>
              <a:t>DBA DIY calculating wait </a:t>
            </a:r>
            <a:r>
              <a:rPr lang="en-US" sz="3600" dirty="0" smtClean="0">
                <a:solidFill>
                  <a:srgbClr val="FF0000"/>
                </a:solidFill>
              </a:rPr>
              <a:t>stats, recording </a:t>
            </a:r>
            <a:r>
              <a:rPr lang="en-US" sz="3600" dirty="0">
                <a:solidFill>
                  <a:srgbClr val="FF0000"/>
                </a:solidFill>
              </a:rPr>
              <a:t>history ….</a:t>
            </a:r>
          </a:p>
          <a:p>
            <a:r>
              <a:rPr lang="en-US" sz="3600" dirty="0">
                <a:solidFill>
                  <a:srgbClr val="FF0000"/>
                </a:solidFill>
              </a:rPr>
              <a:t>• 3rd party </a:t>
            </a:r>
            <a:r>
              <a:rPr lang="en-US" sz="3600" dirty="0" smtClean="0">
                <a:solidFill>
                  <a:srgbClr val="FF0000"/>
                </a:solidFill>
              </a:rPr>
              <a:t>tools </a:t>
            </a:r>
            <a:r>
              <a:rPr lang="en-US" sz="3600" dirty="0">
                <a:solidFill>
                  <a:srgbClr val="FF0000"/>
                </a:solidFill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82482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3 types of performance issues:</a:t>
            </a:r>
          </a:p>
          <a:p>
            <a:r>
              <a:rPr lang="en-US" sz="4800" dirty="0">
                <a:solidFill>
                  <a:srgbClr val="FF0000"/>
                </a:solidFill>
              </a:rPr>
              <a:t>• Reproducible any time</a:t>
            </a:r>
          </a:p>
          <a:p>
            <a:r>
              <a:rPr lang="en-US" sz="4800" dirty="0">
                <a:solidFill>
                  <a:srgbClr val="FF0000"/>
                </a:solidFill>
              </a:rPr>
              <a:t>• Not reproducible but occurring</a:t>
            </a:r>
          </a:p>
          <a:p>
            <a:r>
              <a:rPr lang="en-US" sz="4800" dirty="0">
                <a:solidFill>
                  <a:srgbClr val="FF0000"/>
                </a:solidFill>
              </a:rPr>
              <a:t>• Phantom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54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476518" y="1801328"/>
            <a:ext cx="1098865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0000"/>
                </a:solidFill>
              </a:rPr>
              <a:t>False Positive </a:t>
            </a:r>
            <a:r>
              <a:rPr lang="en-US" sz="3000" dirty="0" smtClean="0"/>
              <a:t>- Alert </a:t>
            </a:r>
            <a:r>
              <a:rPr lang="en-US" sz="3000" dirty="0"/>
              <a:t>coming from system-monitoring tool </a:t>
            </a:r>
            <a:r>
              <a:rPr lang="en-US" sz="3000" dirty="0" smtClean="0"/>
              <a:t>indicating that </a:t>
            </a:r>
            <a:r>
              <a:rPr lang="en-US" sz="3000" dirty="0"/>
              <a:t>something could be wrong with the </a:t>
            </a:r>
            <a:r>
              <a:rPr lang="en-US" sz="3000" dirty="0" smtClean="0"/>
              <a:t>application or </a:t>
            </a:r>
            <a:r>
              <a:rPr lang="en-US" sz="3000" dirty="0"/>
              <a:t>the infrastructure, but the users may not experience any performance problems at </a:t>
            </a:r>
            <a:r>
              <a:rPr lang="en-US" sz="3000" dirty="0" smtClean="0"/>
              <a:t>all. </a:t>
            </a:r>
            <a:endParaRPr lang="en-US" sz="3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0000"/>
                </a:solidFill>
              </a:rPr>
              <a:t>False Negative </a:t>
            </a:r>
            <a:r>
              <a:rPr lang="en-US" sz="3000" dirty="0" smtClean="0"/>
              <a:t>- In </a:t>
            </a:r>
            <a:r>
              <a:rPr lang="en-US" sz="3000" dirty="0"/>
              <a:t>contrast, there may be situations where users are experiencing </a:t>
            </a:r>
            <a:r>
              <a:rPr lang="en-US" sz="3000" dirty="0" smtClean="0"/>
              <a:t>performance problems </a:t>
            </a:r>
            <a:r>
              <a:rPr lang="en-US" sz="3000" dirty="0"/>
              <a:t>but the system-monitoring tool does not recognize </a:t>
            </a:r>
            <a:r>
              <a:rPr lang="en-US" sz="3000" dirty="0" smtClean="0"/>
              <a:t>them.</a:t>
            </a:r>
            <a:endParaRPr lang="en-US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3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151" y="547936"/>
            <a:ext cx="11591778" cy="1041714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Ah ha moment of trouble-shooting SQL Server </a:t>
            </a:r>
            <a:endParaRPr 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97280" y="5802423"/>
            <a:ext cx="7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hlinkClick r:id="rId3"/>
              </a:rPr>
              <a:t>http://dbace.us</a:t>
            </a:r>
            <a:endParaRPr lang="en-US" sz="28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942535" y="1801328"/>
            <a:ext cx="105226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Wait type:</a:t>
            </a:r>
          </a:p>
          <a:p>
            <a:r>
              <a:rPr lang="en-US" altLang="en-US" sz="3600" dirty="0"/>
              <a:t>1. </a:t>
            </a:r>
            <a:r>
              <a:rPr lang="en-US" altLang="en-US" sz="3600" dirty="0" smtClean="0"/>
              <a:t>Some are events </a:t>
            </a:r>
            <a:r>
              <a:rPr lang="en-US" altLang="en-US" sz="3600" dirty="0"/>
              <a:t>you should know by heart</a:t>
            </a:r>
          </a:p>
          <a:p>
            <a:r>
              <a:rPr lang="en-US" altLang="en-US" sz="3600" dirty="0"/>
              <a:t>2. The </a:t>
            </a:r>
            <a:r>
              <a:rPr lang="en-US" altLang="en-US" sz="3600" dirty="0" smtClean="0"/>
              <a:t>others </a:t>
            </a:r>
            <a:r>
              <a:rPr lang="en-US" altLang="en-US" sz="3600" dirty="0"/>
              <a:t>you can figure out</a:t>
            </a:r>
          </a:p>
          <a:p>
            <a:r>
              <a:rPr lang="en-US" altLang="en-US" sz="3600" dirty="0"/>
              <a:t>3. You need to know what causes them</a:t>
            </a:r>
          </a:p>
          <a:p>
            <a:r>
              <a:rPr lang="en-US" altLang="en-US" sz="3600" dirty="0"/>
              <a:t>4. You need to know what values are reasonable</a:t>
            </a:r>
          </a:p>
          <a:p>
            <a:r>
              <a:rPr lang="en-US" altLang="en-US" sz="3600" dirty="0"/>
              <a:t>5. You need to know what you </a:t>
            </a:r>
            <a:r>
              <a:rPr lang="en-US" altLang="en-US" sz="3600" dirty="0" smtClean="0"/>
              <a:t>can/should do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2620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596</Words>
  <Application>Microsoft Office PowerPoint</Application>
  <PresentationFormat>Widescreen</PresentationFormat>
  <Paragraphs>77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1_Office Theme</vt:lpstr>
      <vt:lpstr>Ah ha moment of 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</vt:lpstr>
      <vt:lpstr>Ah ha moment of trouble-shooting SQL Server Take-away: </vt:lpstr>
      <vt:lpstr>Ah ha moment of trouble-shooting SQL Server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 ha moment of  trouble-shooting  SQL Server</dc:title>
  <dc:creator>Jason</dc:creator>
  <cp:lastModifiedBy>Jason</cp:lastModifiedBy>
  <cp:revision>27</cp:revision>
  <cp:lastPrinted>2015-11-10T22:00:49Z</cp:lastPrinted>
  <dcterms:created xsi:type="dcterms:W3CDTF">2015-10-14T00:20:38Z</dcterms:created>
  <dcterms:modified xsi:type="dcterms:W3CDTF">2015-11-10T22:10:51Z</dcterms:modified>
</cp:coreProperties>
</file>